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1" r:id="rId5"/>
    <p:sldId id="262" r:id="rId6"/>
    <p:sldId id="263" r:id="rId7"/>
    <p:sldId id="264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23" autoAdjust="0"/>
    <p:restoredTop sz="94660"/>
  </p:normalViewPr>
  <p:slideViewPr>
    <p:cSldViewPr snapToGrid="0">
      <p:cViewPr varScale="1">
        <p:scale>
          <a:sx n="88" d="100"/>
          <a:sy n="88" d="100"/>
        </p:scale>
        <p:origin x="4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EE1A-7DE4-42B4-8F9B-D27F94728778}" type="datetimeFigureOut">
              <a:rPr lang="en-US" smtClean="0"/>
              <a:t>19/2/2019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EC25-98A5-4E56-ABD6-6ABB85CFE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47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EE1A-7DE4-42B4-8F9B-D27F94728778}" type="datetimeFigureOut">
              <a:rPr lang="en-US" smtClean="0"/>
              <a:t>19/2/2019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EC25-98A5-4E56-ABD6-6ABB85CFE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4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EE1A-7DE4-42B4-8F9B-D27F94728778}" type="datetimeFigureOut">
              <a:rPr lang="en-US" smtClean="0"/>
              <a:t>19/2/2019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EC25-98A5-4E56-ABD6-6ABB85CFE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8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EE1A-7DE4-42B4-8F9B-D27F94728778}" type="datetimeFigureOut">
              <a:rPr lang="en-US" smtClean="0"/>
              <a:t>19/2/2019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EC25-98A5-4E56-ABD6-6ABB85CFE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0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EE1A-7DE4-42B4-8F9B-D27F94728778}" type="datetimeFigureOut">
              <a:rPr lang="en-US" smtClean="0"/>
              <a:t>19/2/2019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EC25-98A5-4E56-ABD6-6ABB85CFE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6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EE1A-7DE4-42B4-8F9B-D27F94728778}" type="datetimeFigureOut">
              <a:rPr lang="en-US" smtClean="0"/>
              <a:t>19/2/2019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EC25-98A5-4E56-ABD6-6ABB85CFE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2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EE1A-7DE4-42B4-8F9B-D27F94728778}" type="datetimeFigureOut">
              <a:rPr lang="en-US" smtClean="0"/>
              <a:t>19/2/2019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EC25-98A5-4E56-ABD6-6ABB85CFE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8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EE1A-7DE4-42B4-8F9B-D27F94728778}" type="datetimeFigureOut">
              <a:rPr lang="en-US" smtClean="0"/>
              <a:t>19/2/2019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EC25-98A5-4E56-ABD6-6ABB85CFE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7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EE1A-7DE4-42B4-8F9B-D27F94728778}" type="datetimeFigureOut">
              <a:rPr lang="en-US" smtClean="0"/>
              <a:t>19/2/2019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EC25-98A5-4E56-ABD6-6ABB85CFE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1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EE1A-7DE4-42B4-8F9B-D27F94728778}" type="datetimeFigureOut">
              <a:rPr lang="en-US" smtClean="0"/>
              <a:t>19/2/2019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EC25-98A5-4E56-ABD6-6ABB85CFE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825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EE1A-7DE4-42B4-8F9B-D27F94728778}" type="datetimeFigureOut">
              <a:rPr lang="en-US" smtClean="0"/>
              <a:t>19/2/2019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EC25-98A5-4E56-ABD6-6ABB85CFE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0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AEE1A-7DE4-42B4-8F9B-D27F94728778}" type="datetimeFigureOut">
              <a:rPr lang="en-US" smtClean="0"/>
              <a:t>19/2/2019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8EC25-98A5-4E56-ABD6-6ABB85CFE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9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56027" y="2340429"/>
            <a:ext cx="4047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 LỚP 4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33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15291" y="261256"/>
            <a:ext cx="1854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637210" y="931817"/>
                <a:ext cx="5251269" cy="2471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Tóm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tắt</a:t>
                </a:r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Ô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tô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nhất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gạo</a:t>
                </a:r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Ô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tô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gạo</a:t>
                </a:r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Cả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ô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tô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?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gạo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210" y="931817"/>
                <a:ext cx="5251269" cy="2471446"/>
              </a:xfrm>
              <a:prstGeom prst="rect">
                <a:avLst/>
              </a:prstGeom>
              <a:blipFill>
                <a:blip r:embed="rId2"/>
                <a:stretch>
                  <a:fillRect l="-3020" t="-3457" b="-71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320938" y="3403264"/>
            <a:ext cx="1306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8034" y="4000814"/>
            <a:ext cx="76983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08986" y="4714331"/>
                <a:ext cx="4733668" cy="8166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ố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𝑡𝑟𝑜𝑛𝑔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𝑘h𝑜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8986" y="4714331"/>
                <a:ext cx="4733668" cy="8166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108985" y="5569057"/>
                <a:ext cx="4958123" cy="796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Đáp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gạo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kho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8985" y="5569057"/>
                <a:ext cx="4958123" cy="796500"/>
              </a:xfrm>
              <a:prstGeom prst="rect">
                <a:avLst/>
              </a:prstGeom>
              <a:blipFill>
                <a:blip r:embed="rId4"/>
                <a:stretch>
                  <a:fillRect l="-3075" b="-10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527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49784" y="458689"/>
            <a:ext cx="6688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2019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59383" y="1367246"/>
            <a:ext cx="41278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b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 CỘNG PHÂN SỐ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08662" y="3492137"/>
                <a:ext cx="8029304" cy="2476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băng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giấy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bạn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Nam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tô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màu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băng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giấy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Nam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tô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màu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tiếp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băng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giấy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Hỏi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bạn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Nam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đã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tô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màu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bao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nhiêu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băng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giấy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8662" y="3492137"/>
                <a:ext cx="8029304" cy="2476832"/>
              </a:xfrm>
              <a:prstGeom prst="rect">
                <a:avLst/>
              </a:prstGeom>
              <a:blipFill>
                <a:blip r:embed="rId3"/>
                <a:stretch>
                  <a:fillRect l="-1898" r="-1215"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251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51315" y="1689463"/>
            <a:ext cx="748936" cy="124532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00251" y="1689463"/>
            <a:ext cx="748936" cy="124532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49187" y="1689463"/>
            <a:ext cx="748936" cy="124532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98123" y="1689463"/>
            <a:ext cx="748936" cy="124532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47059" y="1689463"/>
            <a:ext cx="748936" cy="124532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5995" y="1689463"/>
            <a:ext cx="748936" cy="124532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44931" y="1689463"/>
            <a:ext cx="748936" cy="124532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593867" y="1689463"/>
            <a:ext cx="748936" cy="124532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351315" y="1689463"/>
            <a:ext cx="748936" cy="1245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00251" y="1689463"/>
            <a:ext cx="748936" cy="1245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49187" y="1689463"/>
            <a:ext cx="748936" cy="1245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98123" y="1689463"/>
            <a:ext cx="748936" cy="124532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347059" y="1689463"/>
            <a:ext cx="748936" cy="124532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Brace 14"/>
          <p:cNvSpPr/>
          <p:nvPr/>
        </p:nvSpPr>
        <p:spPr>
          <a:xfrm rot="5400000">
            <a:off x="3368038" y="2083530"/>
            <a:ext cx="213362" cy="22468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 rot="5400000">
            <a:off x="5263234" y="2466706"/>
            <a:ext cx="150233" cy="14804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/>
          <p:cNvSpPr/>
          <p:nvPr/>
        </p:nvSpPr>
        <p:spPr>
          <a:xfrm rot="16200000">
            <a:off x="4021180" y="-550814"/>
            <a:ext cx="404950" cy="3744680"/>
          </a:xfrm>
          <a:prstGeom prst="rightBrace">
            <a:avLst>
              <a:gd name="adj1" fmla="val 8333"/>
              <a:gd name="adj2" fmla="val 5348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57006" y="3622766"/>
                <a:ext cx="496388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006" y="3622766"/>
                <a:ext cx="496388" cy="7861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074916" y="3622765"/>
                <a:ext cx="526868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916" y="3622765"/>
                <a:ext cx="526868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4132214" y="548290"/>
            <a:ext cx="526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?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22197" y="207576"/>
                <a:ext cx="526868" cy="818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2197" y="207576"/>
                <a:ext cx="526868" cy="8180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573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0" grpId="1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51760" y="2075688"/>
            <a:ext cx="740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3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925568" y="2075688"/>
            <a:ext cx="740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99376" y="2075687"/>
            <a:ext cx="740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38044" y="3287626"/>
            <a:ext cx="740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8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73752" y="3287626"/>
            <a:ext cx="740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8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55764" y="3287626"/>
            <a:ext cx="740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8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551176" y="3246994"/>
            <a:ext cx="841248" cy="1160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834128" y="3252799"/>
            <a:ext cx="841248" cy="1160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8792" y="3276017"/>
            <a:ext cx="841248" cy="1160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06952" y="2716679"/>
            <a:ext cx="704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+</a:t>
            </a:r>
            <a:endParaRPr lang="en-US" sz="6000" dirty="0"/>
          </a:p>
        </p:txBody>
      </p:sp>
      <p:sp>
        <p:nvSpPr>
          <p:cNvPr id="21" name="TextBox 20"/>
          <p:cNvSpPr txBox="1"/>
          <p:nvPr/>
        </p:nvSpPr>
        <p:spPr>
          <a:xfrm>
            <a:off x="5992368" y="2675851"/>
            <a:ext cx="70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402995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5" grpId="1"/>
      <p:bldP spid="5" grpId="2"/>
      <p:bldP spid="6" grpId="0"/>
      <p:bldP spid="6" grpId="1"/>
      <p:bldP spid="6" grpId="2"/>
      <p:bldP spid="7" grpId="0"/>
      <p:bldP spid="7" grpId="1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970532" y="822960"/>
                <a:ext cx="7572586" cy="21041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7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8 </m:t>
                          </m:r>
                        </m:den>
                      </m:f>
                      <m:r>
                        <a:rPr lang="en-US" sz="7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7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7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7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3+2</m:t>
                          </m:r>
                        </m:num>
                        <m:den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7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7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0532" y="822960"/>
                <a:ext cx="7572586" cy="21041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48640" y="3986784"/>
            <a:ext cx="10250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58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0744" y="237744"/>
            <a:ext cx="2112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009644" y="242392"/>
                <a:ext cx="1945020" cy="17500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9644" y="242392"/>
                <a:ext cx="1945020" cy="17500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53412" y="3374136"/>
                <a:ext cx="6317435" cy="17500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7 </m:t>
                          </m:r>
                        </m:den>
                      </m:f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3+5</m:t>
                          </m:r>
                        </m:num>
                        <m:den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3412" y="3374136"/>
                <a:ext cx="6317435" cy="17500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009644" y="2258568"/>
            <a:ext cx="1801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36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46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388" y="203406"/>
            <a:ext cx="16459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6582" y="1583346"/>
                <a:ext cx="2206951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en-US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82" y="1583346"/>
                <a:ext cx="2206951" cy="12720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6582" y="3936071"/>
                <a:ext cx="5553636" cy="12858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2+3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82" y="3936071"/>
                <a:ext cx="5553636" cy="12858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387084" y="1749641"/>
                <a:ext cx="3000756" cy="1063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800" b="0" dirty="0" smtClean="0"/>
                  <a:t>b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7084" y="1749641"/>
                <a:ext cx="3000756" cy="1063228"/>
              </a:xfrm>
              <a:prstGeom prst="rect">
                <a:avLst/>
              </a:prstGeom>
              <a:blipFill>
                <a:blip r:embed="rId4"/>
                <a:stretch>
                  <a:fillRect l="-12398" t="-1149" b="-20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516444" y="3936071"/>
                <a:ext cx="5553636" cy="1281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3+5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444" y="3936071"/>
                <a:ext cx="5553636" cy="1281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127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82969" y="197653"/>
                <a:ext cx="2983339" cy="10495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400" dirty="0" smtClean="0"/>
                  <a:t>c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69" y="197653"/>
                <a:ext cx="2983339" cy="1049583"/>
              </a:xfrm>
              <a:prstGeom prst="rect">
                <a:avLst/>
              </a:prstGeom>
              <a:blipFill>
                <a:blip r:embed="rId2"/>
                <a:stretch>
                  <a:fillRect l="-11247" b="-150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48304" y="1627864"/>
                <a:ext cx="5327997" cy="1168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3+7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304" y="1627864"/>
                <a:ext cx="5327997" cy="11689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82968" y="3585605"/>
                <a:ext cx="2983339" cy="106016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400" dirty="0" smtClean="0"/>
                  <a:t>d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68" y="3585605"/>
                <a:ext cx="2983339" cy="1060162"/>
              </a:xfrm>
              <a:prstGeom prst="rect">
                <a:avLst/>
              </a:prstGeom>
              <a:blipFill>
                <a:blip r:embed="rId4"/>
                <a:stretch>
                  <a:fillRect l="-11247" b="-155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48304" y="5235791"/>
                <a:ext cx="5227392" cy="1168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35+7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42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304" y="5235791"/>
                <a:ext cx="5227392" cy="11689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120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3440" y="383177"/>
            <a:ext cx="3901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78321" y="1470134"/>
                <a:ext cx="2004138" cy="1269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321" y="1470134"/>
                <a:ext cx="2004138" cy="12695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017121" y="1470134"/>
                <a:ext cx="2004138" cy="1269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7121" y="1470134"/>
                <a:ext cx="2004138" cy="12695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77532" y="3255681"/>
                <a:ext cx="1425840" cy="1269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4400" b="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532" y="3255681"/>
                <a:ext cx="1425840" cy="12695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378321" y="5199017"/>
            <a:ext cx="101367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99288" y="1342375"/>
            <a:ext cx="11040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endParaRPr lang="en-US" sz="4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342092" y="2185855"/>
            <a:ext cx="42870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90243" y="2142266"/>
            <a:ext cx="6008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endParaRPr lang="en-US" sz="4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83215" y="1342375"/>
            <a:ext cx="1111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endParaRPr lang="en-US" sz="4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29968" y="2185855"/>
            <a:ext cx="6008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endParaRPr lang="en-US" sz="4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9021259" y="2203265"/>
            <a:ext cx="4972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203372" y="3540585"/>
            <a:ext cx="6705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873932" y="3243950"/>
                <a:ext cx="1425839" cy="1269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932" y="3243950"/>
                <a:ext cx="1425839" cy="12695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347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3" grpId="0"/>
      <p:bldP spid="8" grpId="0"/>
      <p:bldP spid="13" grpId="0"/>
      <p:bldP spid="14" grpId="0"/>
      <p:bldP spid="15" grpId="0"/>
      <p:bldP spid="7" grpId="0"/>
      <p:bldP spid="7" grpId="1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125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29</cp:revision>
  <dcterms:created xsi:type="dcterms:W3CDTF">2019-02-18T02:03:19Z</dcterms:created>
  <dcterms:modified xsi:type="dcterms:W3CDTF">2019-02-19T03:46:24Z</dcterms:modified>
</cp:coreProperties>
</file>